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63" r:id="rId3"/>
    <p:sldId id="264" r:id="rId4"/>
    <p:sldId id="266" r:id="rId5"/>
    <p:sldId id="258" r:id="rId6"/>
    <p:sldId id="259" r:id="rId7"/>
    <p:sldId id="261" r:id="rId8"/>
    <p:sldId id="260" r:id="rId9"/>
    <p:sldId id="265" r:id="rId10"/>
    <p:sldId id="285" r:id="rId11"/>
    <p:sldId id="262" r:id="rId12"/>
    <p:sldId id="284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6" autoAdjust="0"/>
    <p:restoredTop sz="94690"/>
  </p:normalViewPr>
  <p:slideViewPr>
    <p:cSldViewPr>
      <p:cViewPr varScale="1">
        <p:scale>
          <a:sx n="62" d="100"/>
          <a:sy n="62" d="100"/>
        </p:scale>
        <p:origin x="-1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5359F-E647-4C42-A635-8701B832FA11}" type="datetimeFigureOut">
              <a:rPr lang="en-US" smtClean="0"/>
              <a:t>9/24/18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A8AE0-DDA8-CB46-B440-5042408A2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2DF8E-C7EE-4209-B757-DA5B244D8F38}" type="datetimeFigureOut">
              <a:rPr lang="en-US" smtClean="0"/>
              <a:pPr/>
              <a:t>9/24/18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3DE48-0B75-4DBA-B635-2F2661D2B570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2DF8E-C7EE-4209-B757-DA5B244D8F38}" type="datetimeFigureOut">
              <a:rPr lang="en-US" smtClean="0"/>
              <a:pPr/>
              <a:t>9/24/18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3DE48-0B75-4DBA-B635-2F2661D2B570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2DF8E-C7EE-4209-B757-DA5B244D8F38}" type="datetimeFigureOut">
              <a:rPr lang="en-US" smtClean="0"/>
              <a:pPr/>
              <a:t>9/24/18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3DE48-0B75-4DBA-B635-2F2661D2B570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2DF8E-C7EE-4209-B757-DA5B244D8F38}" type="datetimeFigureOut">
              <a:rPr lang="en-US" smtClean="0"/>
              <a:pPr/>
              <a:t>9/24/18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3DE48-0B75-4DBA-B635-2F2661D2B570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2DF8E-C7EE-4209-B757-DA5B244D8F38}" type="datetimeFigureOut">
              <a:rPr lang="en-US" smtClean="0"/>
              <a:pPr/>
              <a:t>9/24/18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3DE48-0B75-4DBA-B635-2F2661D2B570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2DF8E-C7EE-4209-B757-DA5B244D8F38}" type="datetimeFigureOut">
              <a:rPr lang="en-US" smtClean="0"/>
              <a:pPr/>
              <a:t>9/24/18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3DE48-0B75-4DBA-B635-2F2661D2B570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2DF8E-C7EE-4209-B757-DA5B244D8F38}" type="datetimeFigureOut">
              <a:rPr lang="en-US" smtClean="0"/>
              <a:pPr/>
              <a:t>9/24/18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3DE48-0B75-4DBA-B635-2F2661D2B570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2DF8E-C7EE-4209-B757-DA5B244D8F38}" type="datetimeFigureOut">
              <a:rPr lang="en-US" smtClean="0"/>
              <a:pPr/>
              <a:t>9/24/18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3DE48-0B75-4DBA-B635-2F2661D2B570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2DF8E-C7EE-4209-B757-DA5B244D8F38}" type="datetimeFigureOut">
              <a:rPr lang="en-US" smtClean="0"/>
              <a:pPr/>
              <a:t>9/24/18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3DE48-0B75-4DBA-B635-2F2661D2B570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2DF8E-C7EE-4209-B757-DA5B244D8F38}" type="datetimeFigureOut">
              <a:rPr lang="en-US" smtClean="0"/>
              <a:pPr/>
              <a:t>9/24/18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3DE48-0B75-4DBA-B635-2F2661D2B570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2DF8E-C7EE-4209-B757-DA5B244D8F38}" type="datetimeFigureOut">
              <a:rPr lang="en-US" smtClean="0"/>
              <a:pPr/>
              <a:t>9/24/18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3DE48-0B75-4DBA-B635-2F2661D2B570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2DF8E-C7EE-4209-B757-DA5B244D8F38}" type="datetimeFigureOut">
              <a:rPr lang="en-US" smtClean="0"/>
              <a:pPr/>
              <a:t>9/24/18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3DE48-0B75-4DBA-B635-2F2661D2B570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+mn-cs"/>
              </a:defRPr>
            </a:lvl1pPr>
          </a:lstStyle>
          <a:p>
            <a:fld id="{ABF2DF8E-C7EE-4209-B757-DA5B244D8F38}" type="datetimeFigureOut">
              <a:rPr lang="en-US" smtClean="0"/>
              <a:pPr/>
              <a:t>9/24/18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83DE48-0B75-4DBA-B635-2F2661D2B5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7707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sto MT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SSUSH#5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Whiskey Rebellion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1794 – poor farmers in Western Pennsylvania revolt against excise tax on whiskey</a:t>
            </a:r>
          </a:p>
          <a:p>
            <a:pPr lvl="1"/>
            <a:r>
              <a:rPr lang="en-US" dirty="0" smtClean="0"/>
              <a:t>Liquor often used as money</a:t>
            </a:r>
          </a:p>
          <a:p>
            <a:pPr lvl="1"/>
            <a:r>
              <a:rPr lang="en-US" dirty="0" smtClean="0"/>
              <a:t>Argued they were unfairly singled out</a:t>
            </a:r>
          </a:p>
          <a:p>
            <a:pPr lvl="1"/>
            <a:r>
              <a:rPr lang="en-US" dirty="0" smtClean="0"/>
              <a:t>Calls of “taxation without representation”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Washington calls out army of 13000 troops</a:t>
            </a:r>
          </a:p>
          <a:p>
            <a:pPr lvl="1"/>
            <a:r>
              <a:rPr lang="en-US" dirty="0" smtClean="0"/>
              <a:t>Rebels scatter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Proves </a:t>
            </a:r>
            <a:r>
              <a:rPr lang="en-US" dirty="0" err="1" smtClean="0">
                <a:solidFill>
                  <a:schemeClr val="accent2"/>
                </a:solidFill>
              </a:rPr>
              <a:t>gov</a:t>
            </a:r>
            <a:r>
              <a:rPr lang="en-US" dirty="0" smtClean="0">
                <a:solidFill>
                  <a:schemeClr val="accent2"/>
                </a:solidFill>
              </a:rPr>
              <a:t>. now strong enough to withstand internal threats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010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Washington’s Legacy &amp; Farewell Address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Benefits of a strong federal </a:t>
            </a:r>
            <a:r>
              <a:rPr lang="en-US" dirty="0" err="1" smtClean="0">
                <a:solidFill>
                  <a:schemeClr val="accent1"/>
                </a:solidFill>
              </a:rPr>
              <a:t>gov’t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Warns against the party system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Stresses the importance of religion and morality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Warns against permanent foreign alliances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Avoid an over powerful military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Political Party Hostilities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Federalist become the Federalist Party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favor Strong Central Gov’t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Hamilton was a Federalist</a:t>
            </a:r>
          </a:p>
          <a:p>
            <a:pPr lvl="1"/>
            <a:endParaRPr lang="en-US" dirty="0">
              <a:solidFill>
                <a:schemeClr val="accent3"/>
              </a:solidFill>
            </a:endParaRPr>
          </a:p>
          <a:p>
            <a:pPr lvl="1"/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Anti-Federalists become the Democratic Republicans 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favor states rights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Jefferson was a Democratic Republican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Political Party Hostilities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Federalists pass the Alien and Sedition Acts</a:t>
            </a:r>
          </a:p>
          <a:p>
            <a:pPr lvl="1"/>
            <a:r>
              <a:rPr lang="en-US" dirty="0" smtClean="0"/>
              <a:t>Alien Act:  allowed the </a:t>
            </a:r>
            <a:r>
              <a:rPr lang="en-US" dirty="0" err="1" smtClean="0"/>
              <a:t>gov’t</a:t>
            </a:r>
            <a:r>
              <a:rPr lang="en-US" dirty="0" smtClean="0"/>
              <a:t> to arrest and detain foreigners</a:t>
            </a:r>
          </a:p>
          <a:p>
            <a:pPr lvl="1"/>
            <a:r>
              <a:rPr lang="en-US" dirty="0" smtClean="0"/>
              <a:t>Sedition Act:  limited free speech</a:t>
            </a:r>
          </a:p>
          <a:p>
            <a:pPr lvl="1"/>
            <a:r>
              <a:rPr lang="en-US" dirty="0" smtClean="0"/>
              <a:t>Nullification:  States can ignore any law they “think” is unconstitutional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Election of 1800 turns power of the gov’t over to the Democratic </a:t>
            </a:r>
            <a:r>
              <a:rPr lang="en-US" dirty="0" smtClean="0"/>
              <a:t>Republicans</a:t>
            </a:r>
          </a:p>
          <a:p>
            <a:pPr lvl="1"/>
            <a:r>
              <a:rPr lang="en-US" dirty="0" smtClean="0"/>
              <a:t>Thomas Jefferson vs. </a:t>
            </a:r>
            <a:r>
              <a:rPr lang="en-US" smtClean="0"/>
              <a:t>John Adams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7749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Washington</a:t>
            </a:r>
            <a:r>
              <a:rPr lang="en-US" dirty="0" smtClean="0">
                <a:solidFill>
                  <a:schemeClr val="tx1"/>
                </a:solidFill>
              </a:rPr>
              <a:t>’s Accomplishments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1</a:t>
            </a:r>
            <a:r>
              <a:rPr lang="en-US" baseline="30000" dirty="0" smtClean="0">
                <a:solidFill>
                  <a:schemeClr val="accent2"/>
                </a:solidFill>
              </a:rPr>
              <a:t>st</a:t>
            </a:r>
            <a:r>
              <a:rPr lang="en-US" dirty="0" smtClean="0">
                <a:solidFill>
                  <a:schemeClr val="accent2"/>
                </a:solidFill>
              </a:rPr>
              <a:t> President of the United States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Judicial Act of 1789 created the federal court system</a:t>
            </a:r>
          </a:p>
          <a:p>
            <a:pPr lvl="1"/>
            <a:r>
              <a:rPr lang="en-US" dirty="0" smtClean="0"/>
              <a:t>Set up the Supreme Court</a:t>
            </a:r>
          </a:p>
          <a:p>
            <a:pPr lvl="1"/>
            <a:r>
              <a:rPr lang="en-US" dirty="0" smtClean="0"/>
              <a:t>Federal Circuit Courts</a:t>
            </a:r>
          </a:p>
          <a:p>
            <a:pPr lvl="1"/>
            <a:r>
              <a:rPr lang="en-US" dirty="0" smtClean="0"/>
              <a:t>Federal District Courts</a:t>
            </a:r>
          </a:p>
          <a:p>
            <a:pPr lvl="1"/>
            <a:r>
              <a:rPr lang="en-US" dirty="0" smtClean="0"/>
              <a:t>Allowed state court decisions to be appealed to the federal level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Washington’s Accomplishments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Moved the Capital to Washington D.C. (1800)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Washington and Hamilton create the first Bank of the United States</a:t>
            </a:r>
          </a:p>
          <a:p>
            <a:pPr lvl="1"/>
            <a:r>
              <a:rPr lang="en-US" dirty="0" smtClean="0"/>
              <a:t>War for Independence left many individuals, states, and local </a:t>
            </a:r>
            <a:r>
              <a:rPr lang="en-US" dirty="0" err="1" smtClean="0"/>
              <a:t>govt’s</a:t>
            </a:r>
            <a:r>
              <a:rPr lang="en-US" dirty="0" smtClean="0"/>
              <a:t> in debt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Bank handled the national debts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Created a uniform currency (money)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Washington’s Accomplishments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Washington creates 3 executive departments</a:t>
            </a:r>
          </a:p>
          <a:p>
            <a:r>
              <a:rPr lang="en-US" dirty="0" smtClean="0"/>
              <a:t>The First Presidential Cabinet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Dept of State:  Deals with Foreign affairs</a:t>
            </a:r>
          </a:p>
          <a:p>
            <a:pPr lvl="2"/>
            <a:r>
              <a:rPr lang="en-US" dirty="0" smtClean="0"/>
              <a:t>Thomas Jefferson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Dept of War:  Military</a:t>
            </a:r>
          </a:p>
          <a:p>
            <a:pPr lvl="2"/>
            <a:r>
              <a:rPr lang="en-US" dirty="0" smtClean="0"/>
              <a:t>Henry Knox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Dept of Treasury:  </a:t>
            </a:r>
            <a:r>
              <a:rPr lang="en-US" dirty="0" err="1" smtClean="0">
                <a:solidFill>
                  <a:schemeClr val="accent2"/>
                </a:solidFill>
              </a:rPr>
              <a:t>Gov’t</a:t>
            </a:r>
            <a:r>
              <a:rPr lang="en-US" dirty="0" smtClean="0">
                <a:solidFill>
                  <a:schemeClr val="accent2"/>
                </a:solidFill>
              </a:rPr>
              <a:t> Money</a:t>
            </a:r>
          </a:p>
          <a:p>
            <a:pPr lvl="2"/>
            <a:r>
              <a:rPr lang="en-US" dirty="0" smtClean="0"/>
              <a:t>Alexander Hamilton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George</a:t>
            </a:r>
          </a:p>
          <a:p>
            <a:pPr>
              <a:buNone/>
            </a:pPr>
            <a:r>
              <a:rPr lang="en-US" dirty="0" smtClean="0"/>
              <a:t>Washington</a:t>
            </a:r>
          </a:p>
          <a:p>
            <a:r>
              <a:rPr lang="en-US" dirty="0" smtClean="0"/>
              <a:t>President</a:t>
            </a:r>
            <a:endParaRPr lang="en-US" dirty="0"/>
          </a:p>
        </p:txBody>
      </p:sp>
      <p:pic>
        <p:nvPicPr>
          <p:cNvPr id="1026" name="Picture 2" descr="http://www.solarnavigator.net/history/explorers_history/President_George_Washing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81000"/>
            <a:ext cx="3886200" cy="6002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Thomas Jefferson</a:t>
            </a:r>
          </a:p>
          <a:p>
            <a:r>
              <a:rPr lang="en-US" dirty="0" smtClean="0"/>
              <a:t>Dept of State</a:t>
            </a:r>
          </a:p>
          <a:p>
            <a:endParaRPr lang="en-US" dirty="0"/>
          </a:p>
        </p:txBody>
      </p:sp>
      <p:pic>
        <p:nvPicPr>
          <p:cNvPr id="16386" name="Picture 2" descr="http://dahldreams.com/wp-content/uploads/2009/08/thomas-jefferson-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295400"/>
            <a:ext cx="4839195" cy="4657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Henry Knox</a:t>
            </a:r>
          </a:p>
          <a:p>
            <a:r>
              <a:rPr lang="en-US" dirty="0" smtClean="0"/>
              <a:t>Dept of War</a:t>
            </a:r>
            <a:endParaRPr lang="en-US" dirty="0"/>
          </a:p>
        </p:txBody>
      </p:sp>
      <p:pic>
        <p:nvPicPr>
          <p:cNvPr id="17410" name="Picture 2" descr="http://upload.wikimedia.org/wikipedia/commons/8/8a/Henry_Knox_by_Pe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762000"/>
            <a:ext cx="4419600" cy="5594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Alexander Hamilton</a:t>
            </a:r>
          </a:p>
          <a:p>
            <a:r>
              <a:rPr lang="en-US" dirty="0" smtClean="0"/>
              <a:t>Dept of Treasury</a:t>
            </a:r>
            <a:endParaRPr lang="en-US" dirty="0"/>
          </a:p>
        </p:txBody>
      </p:sp>
      <p:pic>
        <p:nvPicPr>
          <p:cNvPr id="18434" name="Picture 2" descr="http://www.heritageofthefoundingfathers.com/Alexander_Hamilton_Wallbuild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09600"/>
            <a:ext cx="4164572" cy="5748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Whiskey Rebellion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1789- Congress passed a protective tariff and a excise tax</a:t>
            </a:r>
          </a:p>
          <a:p>
            <a:r>
              <a:rPr lang="en-US" dirty="0" smtClean="0"/>
              <a:t>Raises the price on imports so people buy American made stuff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Increased the price of whiskey dramatically </a:t>
            </a:r>
            <a:r>
              <a:rPr lang="en-US" dirty="0" smtClean="0"/>
              <a:t>in the states for consumers and producers</a:t>
            </a:r>
          </a:p>
          <a:p>
            <a:r>
              <a:rPr lang="en-US" dirty="0" smtClean="0"/>
              <a:t>Whiskey producers rebel against the </a:t>
            </a:r>
            <a:r>
              <a:rPr lang="en-US" dirty="0" err="1" smtClean="0"/>
              <a:t>gov’t</a:t>
            </a:r>
            <a:r>
              <a:rPr lang="en-US" dirty="0" smtClean="0"/>
              <a:t> and are then “handled” by the army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arris">
  <a:themeElements>
    <a:clrScheme name="Custom 3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FFDCA3"/>
      </a:accent1>
      <a:accent2>
        <a:srgbClr val="ADFDF3"/>
      </a:accent2>
      <a:accent3>
        <a:srgbClr val="FCC9EA"/>
      </a:accent3>
      <a:accent4>
        <a:srgbClr val="DADADA"/>
      </a:accent4>
      <a:accent5>
        <a:srgbClr val="EF65F1"/>
      </a:accent5>
      <a:accent6>
        <a:srgbClr val="5C5CE7"/>
      </a:accent6>
      <a:hlink>
        <a:srgbClr val="F7FC9A"/>
      </a:hlink>
      <a:folHlink>
        <a:srgbClr val="FFBD6D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Harris" id="{9DED98AE-3D14-1446-8B33-C4C599554902}" vid="{FE49D284-0108-AE4C-9961-27762E9EAC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Harris</Template>
  <TotalTime>9621</TotalTime>
  <Words>373</Words>
  <Application>Microsoft Macintosh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Harris</vt:lpstr>
      <vt:lpstr>SSUSH#5</vt:lpstr>
      <vt:lpstr>Washington’s Accomplishments</vt:lpstr>
      <vt:lpstr>Washington’s Accomplishments</vt:lpstr>
      <vt:lpstr>Washington’s Accomplishments</vt:lpstr>
      <vt:lpstr>PowerPoint Presentation</vt:lpstr>
      <vt:lpstr>PowerPoint Presentation</vt:lpstr>
      <vt:lpstr>PowerPoint Presentation</vt:lpstr>
      <vt:lpstr>PowerPoint Presentation</vt:lpstr>
      <vt:lpstr>Whiskey Rebellion</vt:lpstr>
      <vt:lpstr>The Whiskey Rebellion</vt:lpstr>
      <vt:lpstr>Washington’s Legacy &amp; Farewell Address</vt:lpstr>
      <vt:lpstr>Political Party Hostilities</vt:lpstr>
      <vt:lpstr>Political Party Hostilities</vt:lpstr>
    </vt:vector>
  </TitlesOfParts>
  <Company>BCSS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Heads the  New Gov’t</dc:title>
  <dc:creator>michael.lawley</dc:creator>
  <cp:lastModifiedBy>Callie Swan</cp:lastModifiedBy>
  <cp:revision>229</cp:revision>
  <dcterms:created xsi:type="dcterms:W3CDTF">2010-09-13T20:42:08Z</dcterms:created>
  <dcterms:modified xsi:type="dcterms:W3CDTF">2018-09-26T11:04:24Z</dcterms:modified>
</cp:coreProperties>
</file>